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DM Sans Medium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.fntdata"/><Relationship Id="rId22" Type="http://schemas.openxmlformats.org/officeDocument/2006/relationships/font" Target="fonts/DMSansMedium-boldItalic.fntdata"/><Relationship Id="rId21" Type="http://schemas.openxmlformats.org/officeDocument/2006/relationships/font" Target="fonts/DMSansMedium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DM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6f9e2016a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6f9e2016a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6f9e2016a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6f9e2016a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6f9e2016a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6f9e2016a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6f9e2016a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6f9e2016a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6f9e2016a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6f9e2016a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f9e2016a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6f9e2016a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6f9e2016a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6f9e2016a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6f9e2016a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6f9e2016a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36f9e2016a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36f9e2016a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6f9e2016a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6f9e2016a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6f9e2016a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6f9e2016a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6f9e2016a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6f9e2016a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264" name="Google Shape;264;p44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App</a:t>
            </a:r>
            <a:endParaRPr/>
          </a:p>
        </p:txBody>
      </p:sp>
      <p:pic>
        <p:nvPicPr>
          <p:cNvPr descr="Blue and green wave pattern. " id="265" name="Google Shape;265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80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15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and Cursor.svg - Wikimedia Commons" id="341" name="Google Shape;34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150" y="4158150"/>
            <a:ext cx="410724" cy="4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4225975" y="2782950"/>
            <a:ext cx="768900" cy="30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80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15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Firebase Authentication</a:t>
            </a:r>
            <a:endParaRPr/>
          </a:p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21" y="1152475"/>
            <a:ext cx="6413179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Highlights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hlink"/>
                </a:solidFill>
              </a:rPr>
              <a:t>An iOS app capable of detecting objects in images.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hlink"/>
                </a:solidFill>
              </a:rPr>
              <a:t>Integrated </a:t>
            </a:r>
            <a:r>
              <a:rPr b="1" lang="en" sz="1800">
                <a:solidFill>
                  <a:schemeClr val="hlink"/>
                </a:solidFill>
              </a:rPr>
              <a:t>Google Firebase Authentication</a:t>
            </a:r>
            <a:r>
              <a:rPr lang="en" sz="1800">
                <a:solidFill>
                  <a:schemeClr val="hlink"/>
                </a:solidFill>
              </a:rPr>
              <a:t> to ensure only authorized users can access the app.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hlink"/>
                </a:solidFill>
              </a:rPr>
              <a:t>The following slides showcase the app's user interface and example images.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725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31884"/>
              <a:buFont typeface="Arial"/>
              <a:buNone/>
            </a:pPr>
            <a:r>
              <a:rPr lang="en"/>
              <a:t>Sign Up page: (New User)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5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20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952" y="1152475"/>
            <a:ext cx="1571400" cy="34163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>
            <a:off x="2577325" y="2688900"/>
            <a:ext cx="7041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9" name="Google Shape;289;p47"/>
          <p:cNvSpPr/>
          <p:nvPr/>
        </p:nvSpPr>
        <p:spPr>
          <a:xfrm>
            <a:off x="5690725" y="2688900"/>
            <a:ext cx="7041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page Alerts: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80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15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page: (Existing User)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5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620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7952" y="1152475"/>
            <a:ext cx="1571400" cy="341639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/>
          <p:nvPr/>
        </p:nvSpPr>
        <p:spPr>
          <a:xfrm>
            <a:off x="2577325" y="2688900"/>
            <a:ext cx="7041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5690725" y="2688900"/>
            <a:ext cx="7041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31884"/>
              <a:buFont typeface="Arial"/>
              <a:buNone/>
            </a:pPr>
            <a:r>
              <a:rPr lang="en"/>
              <a:t>Login page Alert: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725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3725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800" y="1152475"/>
            <a:ext cx="1571397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150" y="1152475"/>
            <a:ext cx="1571400" cy="3416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and Cursor.svg - Wikimedia Commons" id="331" name="Google Shape;33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8825" y="4158150"/>
            <a:ext cx="410724" cy="4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/>
          <p:nvPr/>
        </p:nvSpPr>
        <p:spPr>
          <a:xfrm>
            <a:off x="4225975" y="2782950"/>
            <a:ext cx="768900" cy="30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